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3" r:id="rId18"/>
    <p:sldId id="287" r:id="rId19"/>
    <p:sldId id="286" r:id="rId20"/>
    <p:sldId id="288" r:id="rId21"/>
    <p:sldId id="289" r:id="rId22"/>
    <p:sldId id="269" r:id="rId23"/>
  </p:sldIdLst>
  <p:sldSz cx="9144000" cy="5143500" type="screen16x9"/>
  <p:notesSz cx="6858000" cy="9144000"/>
  <p:embeddedFontLst>
    <p:embeddedFont>
      <p:font typeface="Dosis" panose="02010703020202060003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cdee9c9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cdee9c9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159764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334755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for one row</a:t>
            </a:r>
          </a:p>
        </p:txBody>
      </p:sp>
    </p:spTree>
    <p:extLst>
      <p:ext uri="{BB962C8B-B14F-4D97-AF65-F5344CB8AC3E}">
        <p14:creationId xmlns:p14="http://schemas.microsoft.com/office/powerpoint/2010/main" val="187281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 process is called 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38822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46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4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9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08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1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cdee9c9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cdee9c9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1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188311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339608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50104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202008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289694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136057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304142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categorical, you will have multiple outputs.</a:t>
            </a:r>
          </a:p>
        </p:txBody>
      </p:sp>
    </p:spTree>
    <p:extLst>
      <p:ext uri="{BB962C8B-B14F-4D97-AF65-F5344CB8AC3E}">
        <p14:creationId xmlns:p14="http://schemas.microsoft.com/office/powerpoint/2010/main" val="307305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amtrask.github.io/2015/07/27/python-network-part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04543" y="161213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Neural Networks</a:t>
            </a:r>
            <a:endParaRPr sz="3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49C85-2C92-4A6C-B308-B20150F46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23056" r="40390" b="36250"/>
          <a:stretch/>
        </p:blipFill>
        <p:spPr>
          <a:xfrm>
            <a:off x="1014413" y="962000"/>
            <a:ext cx="6636543" cy="34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AFF03-D00B-459D-8930-8D920AF88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1" t="23750" r="37500" b="37639"/>
          <a:stretch/>
        </p:blipFill>
        <p:spPr>
          <a:xfrm>
            <a:off x="900113" y="1221580"/>
            <a:ext cx="6700837" cy="28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5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1533-A426-4C9A-8872-92B29477B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" t="16367" r="2344" b="5832"/>
          <a:stretch/>
        </p:blipFill>
        <p:spPr>
          <a:xfrm>
            <a:off x="735805" y="1163269"/>
            <a:ext cx="6936583" cy="3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30F55-6ED3-403C-AF76-30A016C20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3" t="23472" r="38985" b="34583"/>
          <a:stretch/>
        </p:blipFill>
        <p:spPr>
          <a:xfrm>
            <a:off x="1243013" y="1207294"/>
            <a:ext cx="5815012" cy="28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29251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How do Neural Network Work?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8E415-FB66-45D0-B2D2-639E9F7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4" t="22916" r="42968" b="34444"/>
          <a:stretch/>
        </p:blipFill>
        <p:spPr>
          <a:xfrm>
            <a:off x="1357312" y="1178717"/>
            <a:ext cx="5679281" cy="32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29251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How do Neural Network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6F906-C466-4E3A-90F4-831BAC2F6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7" t="23056" r="36486" b="35833"/>
          <a:stretch/>
        </p:blipFill>
        <p:spPr>
          <a:xfrm>
            <a:off x="1035844" y="1185863"/>
            <a:ext cx="6750844" cy="29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29251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Stochastic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D95C5-D554-4EBC-BC5D-4D8043AD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5" t="22777" r="36485" b="39168"/>
          <a:stretch/>
        </p:blipFill>
        <p:spPr>
          <a:xfrm>
            <a:off x="1121568" y="1171574"/>
            <a:ext cx="7008019" cy="29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4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7BC8-938D-4CDA-8874-7676FE0E6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24861" r="38437" b="40000"/>
          <a:stretch/>
        </p:blipFill>
        <p:spPr>
          <a:xfrm>
            <a:off x="904572" y="1278730"/>
            <a:ext cx="7201892" cy="31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3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A8294-13C4-4E3F-83A1-3C6FDFCAC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3" t="23194" r="38359" b="34722"/>
          <a:stretch/>
        </p:blipFill>
        <p:spPr>
          <a:xfrm>
            <a:off x="1285874" y="1193006"/>
            <a:ext cx="5922169" cy="29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" y="0"/>
            <a:ext cx="4807743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Stochastic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FE464-12C1-4D6A-9BF6-25344FCCC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3" t="23056" r="36250" b="35555"/>
          <a:stretch/>
        </p:blipFill>
        <p:spPr>
          <a:xfrm>
            <a:off x="942974" y="1185862"/>
            <a:ext cx="6460446" cy="281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FAA63-E9E3-4B7D-98BF-EECF68A81AEB}"/>
              </a:ext>
            </a:extLst>
          </p:cNvPr>
          <p:cNvSpPr txBox="1"/>
          <p:nvPr/>
        </p:nvSpPr>
        <p:spPr>
          <a:xfrm>
            <a:off x="1450181" y="4218384"/>
            <a:ext cx="5865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http://iamtrask.github.io/2015/07/27/python-network-part2/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FF7EC-3141-4179-B775-2AF95EE58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7" t="32500" r="54845" b="43056"/>
          <a:stretch/>
        </p:blipFill>
        <p:spPr>
          <a:xfrm>
            <a:off x="1207294" y="1071564"/>
            <a:ext cx="5686425" cy="246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DD624-9E7F-42E2-8098-46D17623F0FC}"/>
              </a:ext>
            </a:extLst>
          </p:cNvPr>
          <p:cNvSpPr txBox="1"/>
          <p:nvPr/>
        </p:nvSpPr>
        <p:spPr>
          <a:xfrm>
            <a:off x="1207294" y="53578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Todays Agenda</a:t>
            </a:r>
          </a:p>
        </p:txBody>
      </p:sp>
    </p:spTree>
    <p:extLst>
      <p:ext uri="{BB962C8B-B14F-4D97-AF65-F5344CB8AC3E}">
        <p14:creationId xmlns:p14="http://schemas.microsoft.com/office/powerpoint/2010/main" val="6395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" y="0"/>
            <a:ext cx="4807743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Training ANN with SGD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00B81-E000-46D7-8573-52752D10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3" t="23056" r="36719" b="35278"/>
          <a:stretch/>
        </p:blipFill>
        <p:spPr>
          <a:xfrm>
            <a:off x="978693" y="1185862"/>
            <a:ext cx="6943725" cy="30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5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0"/>
            <a:ext cx="3136108" cy="8418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Install </a:t>
            </a:r>
            <a:r>
              <a:rPr lang="en-US" sz="2400" dirty="0" err="1">
                <a:solidFill>
                  <a:srgbClr val="0070C0"/>
                </a:solidFill>
              </a:rPr>
              <a:t>Keras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66034-36A3-462B-8E2C-4AA012D16780}"/>
              </a:ext>
            </a:extLst>
          </p:cNvPr>
          <p:cNvSpPr txBox="1"/>
          <p:nvPr/>
        </p:nvSpPr>
        <p:spPr>
          <a:xfrm>
            <a:off x="1557339" y="841800"/>
            <a:ext cx="497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8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39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1400"/>
              </a:spcBef>
              <a:buSzPts val="1100"/>
            </a:pPr>
            <a:r>
              <a:rPr lang="en-US" sz="2000" b="1" dirty="0">
                <a:latin typeface="Dosis"/>
                <a:ea typeface="Dosis"/>
                <a:cs typeface="Dosis"/>
                <a:sym typeface="Dosis"/>
              </a:rPr>
              <a:t>Forward &amp; Backward Propagation</a:t>
            </a:r>
            <a:endParaRPr sz="20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04D5E-AF06-4DDE-AB51-F093AA958B1B}"/>
              </a:ext>
            </a:extLst>
          </p:cNvPr>
          <p:cNvSpPr txBox="1"/>
          <p:nvPr/>
        </p:nvSpPr>
        <p:spPr>
          <a:xfrm>
            <a:off x="680484" y="935665"/>
            <a:ext cx="78680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 Propagation: Input data is transformed through activation function and output is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Backward Propagation: Difference in actual and predicted outputs is passed backed to the neural network to adjust the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Batch: forward and backward propagation happens in terms of batches. One batch </a:t>
            </a:r>
            <a:r>
              <a:rPr lang="en-US" sz="1600"/>
              <a:t>can be multiple </a:t>
            </a:r>
            <a:r>
              <a:rPr lang="en-US" sz="1600" dirty="0"/>
              <a:t>number of input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Epoch: The number of iterations entire train data is taken through forward and backward propagation to find out the global minima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05512F-C755-49C9-BEBF-D4BC8E59E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2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31574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Neuron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B9A5E-31EB-4E12-8DD4-B949C83E2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3" t="24722" r="37110" b="38055"/>
          <a:stretch/>
        </p:blipFill>
        <p:spPr>
          <a:xfrm>
            <a:off x="1128713" y="1271588"/>
            <a:ext cx="6329362" cy="26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3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31574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B2174-C886-49C8-AC71-72B8C8BBE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9" t="23473" r="36953" b="35278"/>
          <a:stretch/>
        </p:blipFill>
        <p:spPr>
          <a:xfrm>
            <a:off x="554170" y="1007268"/>
            <a:ext cx="729461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9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31574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Neuron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AE6A9-83BC-4418-8054-41CE242A0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2917" r="36719" b="35555"/>
          <a:stretch/>
        </p:blipFill>
        <p:spPr>
          <a:xfrm>
            <a:off x="1028699" y="1178718"/>
            <a:ext cx="6493669" cy="29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31574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F199D-56A9-4508-AAFB-7712485D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6" t="23194" r="37656" b="37500"/>
          <a:stretch/>
        </p:blipFill>
        <p:spPr>
          <a:xfrm>
            <a:off x="1042988" y="1193006"/>
            <a:ext cx="6379368" cy="27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F998D-9677-48F9-8C4C-897BC6BEB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6" t="22778" r="37188" b="38333"/>
          <a:stretch/>
        </p:blipFill>
        <p:spPr>
          <a:xfrm>
            <a:off x="192882" y="1235868"/>
            <a:ext cx="681391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0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5D87D-6453-4454-AD98-551977F59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5" t="22778" r="37578" b="36806"/>
          <a:stretch/>
        </p:blipFill>
        <p:spPr>
          <a:xfrm>
            <a:off x="842963" y="1171574"/>
            <a:ext cx="6677443" cy="3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2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6793-5A67-4893-9806-37E53A32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86325" cy="8418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The Activation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76A02-8BB2-42B1-8F61-D2AD7EA3E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2" t="22916" r="39767" b="38195"/>
          <a:stretch/>
        </p:blipFill>
        <p:spPr>
          <a:xfrm>
            <a:off x="1107282" y="1178718"/>
            <a:ext cx="6129338" cy="30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87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263</Words>
  <Application>Microsoft Office PowerPoint</Application>
  <PresentationFormat>On-screen Show (16:9)</PresentationFormat>
  <Paragraphs>43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Segoe UI</vt:lpstr>
      <vt:lpstr>Arial</vt:lpstr>
      <vt:lpstr>Dosis</vt:lpstr>
      <vt:lpstr>Simple Light</vt:lpstr>
      <vt:lpstr>PowerPoint Presentation</vt:lpstr>
      <vt:lpstr>PowerPoint Presentation</vt:lpstr>
      <vt:lpstr>The Neuron</vt:lpstr>
      <vt:lpstr>The Neuron</vt:lpstr>
      <vt:lpstr>The Neuron</vt:lpstr>
      <vt:lpstr>The Neuron</vt:lpstr>
      <vt:lpstr>The Activation Function</vt:lpstr>
      <vt:lpstr>The Activation Function</vt:lpstr>
      <vt:lpstr>The Activation Function</vt:lpstr>
      <vt:lpstr>The Activation Function</vt:lpstr>
      <vt:lpstr>The Activation Function?</vt:lpstr>
      <vt:lpstr>The Activation Function?</vt:lpstr>
      <vt:lpstr>The Activation Function</vt:lpstr>
      <vt:lpstr>How do Neural Network Work?</vt:lpstr>
      <vt:lpstr>How do Neural Network Work?</vt:lpstr>
      <vt:lpstr>Stochastic Gradient Descent</vt:lpstr>
      <vt:lpstr>Gradient Descent</vt:lpstr>
      <vt:lpstr>Gradient Descent</vt:lpstr>
      <vt:lpstr>Stochastic Gradient Descent</vt:lpstr>
      <vt:lpstr>Training ANN with SGD</vt:lpstr>
      <vt:lpstr>Install Keras</vt:lpstr>
      <vt:lpstr>Forward &amp; Backward 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Vishesh Kandlakunta</cp:lastModifiedBy>
  <cp:revision>90</cp:revision>
  <dcterms:modified xsi:type="dcterms:W3CDTF">2020-01-18T03:00:00Z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vishk@microsoft.com</vt:lpwstr>
  </property>
  <property fmtid="{D5CDD505-2E9C-101B-9397-08002B2CF9AE}" pid="5" name="MSIP_Label_f42aa342-8706-4288-bd11-ebb85995028c_SetDate">
    <vt:lpwstr>2019-12-16T13:58:06.6346402Z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4c00e94b-0bed-4228-98d9-5158f9cbcf90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